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1C901-2E30-4F02-8BAC-AE31480C6E9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0EED2-F0FE-42B4-94A5-4910E7CB01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oan of arc exec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609600"/>
            <a:ext cx="2495254" cy="32105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Picture 4" descr="joan_of_arc_minia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2362200" cy="357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124200" y="609600"/>
            <a:ext cx="2743200" cy="132343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err="1" smtClean="0"/>
              <a:t>Bellringer</a:t>
            </a:r>
            <a:endParaRPr lang="en-US" sz="4000" dirty="0" smtClean="0"/>
          </a:p>
          <a:p>
            <a:pPr algn="ctr"/>
            <a:r>
              <a:rPr lang="en-US" sz="4000" dirty="0" smtClean="0"/>
              <a:t>3/15/2010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2819400" y="3505200"/>
            <a:ext cx="3422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Joan of Arc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95300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For your </a:t>
            </a:r>
            <a:r>
              <a:rPr lang="en-US" sz="2400" dirty="0" err="1" smtClean="0"/>
              <a:t>bellringer</a:t>
            </a:r>
            <a:r>
              <a:rPr lang="en-US" sz="2400" dirty="0" smtClean="0"/>
              <a:t>, read in </a:t>
            </a:r>
            <a:r>
              <a:rPr lang="en-US" sz="2400" smtClean="0"/>
              <a:t>the book starting </a:t>
            </a:r>
            <a:r>
              <a:rPr lang="en-US" sz="2400" dirty="0" smtClean="0"/>
              <a:t>on page </a:t>
            </a:r>
            <a:r>
              <a:rPr lang="en-US" sz="2400" smtClean="0"/>
              <a:t>420 under </a:t>
            </a:r>
            <a:r>
              <a:rPr lang="en-US" sz="2400" dirty="0" smtClean="0"/>
              <a:t>the red heading “Wars and Conflict.”  Read to the end of the section.  Make sure to look at the “Quick Facts” box on page 423 dealing with the Black Plague.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42672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From Witch to Saint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2133600"/>
            <a:ext cx="2743200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On your </a:t>
            </a:r>
            <a:r>
              <a:rPr lang="en-US" sz="2400" dirty="0" err="1" smtClean="0"/>
              <a:t>bellringer</a:t>
            </a:r>
            <a:r>
              <a:rPr lang="en-US" sz="2400" dirty="0" smtClean="0"/>
              <a:t> sheet write “Read in book.”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2010-03-15T11:44:15Z</dcterms:created>
  <dcterms:modified xsi:type="dcterms:W3CDTF">2010-03-15T12:22:04Z</dcterms:modified>
</cp:coreProperties>
</file>